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C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CE8825-938B-4528-A0F6-4B98AAF68016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AT"/>
        </a:p>
      </dgm:t>
    </dgm:pt>
    <dgm:pt modelId="{02B92F47-2A1A-4690-9D62-AC3A887A9ECD}">
      <dgm:prSet custT="1"/>
      <dgm:spPr/>
      <dgm:t>
        <a:bodyPr/>
        <a:lstStyle/>
        <a:p>
          <a:pPr rtl="0"/>
          <a:endParaRPr lang="de-AT" sz="2800" b="1" baseline="0" dirty="0" smtClean="0">
            <a:solidFill>
              <a:schemeClr val="accent6">
                <a:lumMod val="50000"/>
              </a:schemeClr>
            </a:solidFill>
          </a:endParaRPr>
        </a:p>
        <a:p>
          <a:pPr rtl="0"/>
          <a:endParaRPr lang="de-AT" sz="1400" b="1" baseline="0" dirty="0" smtClean="0">
            <a:solidFill>
              <a:schemeClr val="accent6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 rtl="0"/>
          <a:r>
            <a:rPr lang="de-AT" sz="2800" b="1" baseline="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21.-23. April 2022</a:t>
          </a:r>
          <a:br>
            <a:rPr lang="de-AT" sz="2800" b="1" baseline="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2800" b="1" baseline="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Jahreskongress der ÖGGG</a:t>
          </a:r>
          <a:br>
            <a:rPr lang="de-AT" sz="2800" b="1" baseline="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2800" b="1" baseline="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PMU, Salzburg</a:t>
          </a:r>
        </a:p>
        <a:p>
          <a:pPr rtl="0"/>
          <a:endParaRPr lang="de-AT" sz="2800" b="1" baseline="0" dirty="0" smtClean="0">
            <a:solidFill>
              <a:schemeClr val="accent6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 rtl="0"/>
          <a:endParaRPr lang="de-AT" sz="2800" b="1" baseline="0" dirty="0" smtClean="0">
            <a:solidFill>
              <a:schemeClr val="accent6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 rtl="0"/>
          <a:r>
            <a:rPr lang="de-AT" sz="2000" b="1" baseline="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https://oeggg2022.univie.ac.at/willkommen</a:t>
          </a:r>
          <a:r>
            <a:rPr lang="de-AT" sz="2800" b="1" baseline="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/</a:t>
          </a:r>
          <a:r>
            <a:rPr lang="de-AT" sz="1600" b="1" baseline="0" dirty="0" smtClean="0"/>
            <a:t/>
          </a:r>
          <a:br>
            <a:rPr lang="de-AT" sz="1600" b="1" baseline="0" dirty="0" smtClean="0"/>
          </a:br>
          <a:r>
            <a:rPr lang="de-AT" sz="1600" b="1" baseline="0" dirty="0" smtClean="0"/>
            <a:t/>
          </a:r>
          <a:br>
            <a:rPr lang="de-AT" sz="1600" b="1" baseline="0" dirty="0" smtClean="0"/>
          </a:br>
          <a:endParaRPr lang="de-AT" sz="1600" b="1" baseline="0" dirty="0"/>
        </a:p>
      </dgm:t>
    </dgm:pt>
    <dgm:pt modelId="{E9FDF333-E287-40BB-8100-06658F1CF63B}" type="parTrans" cxnId="{024C8390-4FE7-4799-95A5-CF4CCD4F9D35}">
      <dgm:prSet/>
      <dgm:spPr/>
      <dgm:t>
        <a:bodyPr/>
        <a:lstStyle/>
        <a:p>
          <a:endParaRPr lang="de-AT"/>
        </a:p>
      </dgm:t>
    </dgm:pt>
    <dgm:pt modelId="{D2C5819E-6327-4079-A639-3F23FAA711B3}" type="sibTrans" cxnId="{024C8390-4FE7-4799-95A5-CF4CCD4F9D35}">
      <dgm:prSet/>
      <dgm:spPr/>
      <dgm:t>
        <a:bodyPr/>
        <a:lstStyle/>
        <a:p>
          <a:endParaRPr lang="de-AT"/>
        </a:p>
      </dgm:t>
    </dgm:pt>
    <dgm:pt modelId="{95849D13-574C-4E34-8E5D-623043B9F124}" type="pres">
      <dgm:prSet presAssocID="{CFCE8825-938B-4528-A0F6-4B98AAF6801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de-AT"/>
        </a:p>
      </dgm:t>
    </dgm:pt>
    <dgm:pt modelId="{4EE6BD49-02B3-4F37-8C93-C669F1A322D9}" type="pres">
      <dgm:prSet presAssocID="{02B92F47-2A1A-4690-9D62-AC3A887A9ECD}" presName="circle1" presStyleLbl="node1" presStyleIdx="0" presStyleCnt="1"/>
      <dgm:spPr/>
    </dgm:pt>
    <dgm:pt modelId="{B45588C9-F772-4D8E-8D2A-615BE89EDDFF}" type="pres">
      <dgm:prSet presAssocID="{02B92F47-2A1A-4690-9D62-AC3A887A9ECD}" presName="space" presStyleCnt="0"/>
      <dgm:spPr/>
    </dgm:pt>
    <dgm:pt modelId="{CB1C3859-8BDA-400A-9AFB-4F251B66D933}" type="pres">
      <dgm:prSet presAssocID="{02B92F47-2A1A-4690-9D62-AC3A887A9ECD}" presName="rect1" presStyleLbl="alignAcc1" presStyleIdx="0" presStyleCnt="1" custLinFactNeighborX="-1282"/>
      <dgm:spPr/>
      <dgm:t>
        <a:bodyPr/>
        <a:lstStyle/>
        <a:p>
          <a:endParaRPr lang="de-AT"/>
        </a:p>
      </dgm:t>
    </dgm:pt>
    <dgm:pt modelId="{4EE013E2-6325-4AEA-AA39-971F334669B3}" type="pres">
      <dgm:prSet presAssocID="{02B92F47-2A1A-4690-9D62-AC3A887A9ECD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de-AT"/>
        </a:p>
      </dgm:t>
    </dgm:pt>
  </dgm:ptLst>
  <dgm:cxnLst>
    <dgm:cxn modelId="{0C85E3D5-106C-4FFF-B9D0-8C008FF1C988}" type="presOf" srcId="{CFCE8825-938B-4528-A0F6-4B98AAF68016}" destId="{95849D13-574C-4E34-8E5D-623043B9F124}" srcOrd="0" destOrd="0" presId="urn:microsoft.com/office/officeart/2005/8/layout/target3"/>
    <dgm:cxn modelId="{236BBF4C-F275-4137-A382-64EBAB0E0CE1}" type="presOf" srcId="{02B92F47-2A1A-4690-9D62-AC3A887A9ECD}" destId="{4EE013E2-6325-4AEA-AA39-971F334669B3}" srcOrd="1" destOrd="0" presId="urn:microsoft.com/office/officeart/2005/8/layout/target3"/>
    <dgm:cxn modelId="{239B0908-118E-4C69-81C1-9520EFA3F3EB}" type="presOf" srcId="{02B92F47-2A1A-4690-9D62-AC3A887A9ECD}" destId="{CB1C3859-8BDA-400A-9AFB-4F251B66D933}" srcOrd="0" destOrd="0" presId="urn:microsoft.com/office/officeart/2005/8/layout/target3"/>
    <dgm:cxn modelId="{024C8390-4FE7-4799-95A5-CF4CCD4F9D35}" srcId="{CFCE8825-938B-4528-A0F6-4B98AAF68016}" destId="{02B92F47-2A1A-4690-9D62-AC3A887A9ECD}" srcOrd="0" destOrd="0" parTransId="{E9FDF333-E287-40BB-8100-06658F1CF63B}" sibTransId="{D2C5819E-6327-4079-A639-3F23FAA711B3}"/>
    <dgm:cxn modelId="{C1466CC3-4E38-4C2D-A6BE-71EC637DEEFB}" type="presParOf" srcId="{95849D13-574C-4E34-8E5D-623043B9F124}" destId="{4EE6BD49-02B3-4F37-8C93-C669F1A322D9}" srcOrd="0" destOrd="0" presId="urn:microsoft.com/office/officeart/2005/8/layout/target3"/>
    <dgm:cxn modelId="{E3D50628-6D97-479E-A6C5-D358ABBB325E}" type="presParOf" srcId="{95849D13-574C-4E34-8E5D-623043B9F124}" destId="{B45588C9-F772-4D8E-8D2A-615BE89EDDFF}" srcOrd="1" destOrd="0" presId="urn:microsoft.com/office/officeart/2005/8/layout/target3"/>
    <dgm:cxn modelId="{8D3D5BFC-0059-4F8A-8ABA-E3A24A78FF40}" type="presParOf" srcId="{95849D13-574C-4E34-8E5D-623043B9F124}" destId="{CB1C3859-8BDA-400A-9AFB-4F251B66D933}" srcOrd="2" destOrd="0" presId="urn:microsoft.com/office/officeart/2005/8/layout/target3"/>
    <dgm:cxn modelId="{092C9B72-B084-4EE1-AE2B-E424696B06E7}" type="presParOf" srcId="{95849D13-574C-4E34-8E5D-623043B9F124}" destId="{4EE013E2-6325-4AEA-AA39-971F334669B3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EE6BD49-02B3-4F37-8C93-C669F1A322D9}">
      <dsp:nvSpPr>
        <dsp:cNvPr id="0" name=""/>
        <dsp:cNvSpPr/>
      </dsp:nvSpPr>
      <dsp:spPr>
        <a:xfrm>
          <a:off x="0" y="0"/>
          <a:ext cx="3024336" cy="302433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1C3859-8BDA-400A-9AFB-4F251B66D933}">
      <dsp:nvSpPr>
        <dsp:cNvPr id="0" name=""/>
        <dsp:cNvSpPr/>
      </dsp:nvSpPr>
      <dsp:spPr>
        <a:xfrm>
          <a:off x="1440162" y="0"/>
          <a:ext cx="5616624" cy="30243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AT" sz="2800" b="1" kern="1200" baseline="0" dirty="0" smtClean="0">
            <a:solidFill>
              <a:schemeClr val="accent6">
                <a:lumMod val="50000"/>
              </a:schemeClr>
            </a:solidFill>
          </a:endParaRPr>
        </a:p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AT" sz="1400" b="1" kern="1200" baseline="0" dirty="0" smtClean="0">
            <a:solidFill>
              <a:schemeClr val="accent6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800" b="1" kern="1200" baseline="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21.-23. April 2022</a:t>
          </a:r>
          <a:br>
            <a:rPr lang="de-AT" sz="2800" b="1" kern="1200" baseline="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2800" b="1" kern="1200" baseline="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Jahreskongress der ÖGGG</a:t>
          </a:r>
          <a:br>
            <a:rPr lang="de-AT" sz="2800" b="1" kern="1200" baseline="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de-AT" sz="2800" b="1" kern="1200" baseline="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PMU, Salzburg</a:t>
          </a:r>
        </a:p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AT" sz="2800" b="1" kern="1200" baseline="0" dirty="0" smtClean="0">
            <a:solidFill>
              <a:schemeClr val="accent6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AT" sz="2800" b="1" kern="1200" baseline="0" dirty="0" smtClean="0">
            <a:solidFill>
              <a:schemeClr val="accent6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2000" b="1" kern="1200" baseline="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https://oeggg2022.univie.ac.at/willkommen</a:t>
          </a:r>
          <a:r>
            <a:rPr lang="de-AT" sz="2800" b="1" kern="1200" baseline="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/</a:t>
          </a:r>
          <a:r>
            <a:rPr lang="de-AT" sz="1600" b="1" kern="1200" baseline="0" dirty="0" smtClean="0"/>
            <a:t/>
          </a:r>
          <a:br>
            <a:rPr lang="de-AT" sz="1600" b="1" kern="1200" baseline="0" dirty="0" smtClean="0"/>
          </a:br>
          <a:r>
            <a:rPr lang="de-AT" sz="1600" b="1" kern="1200" baseline="0" dirty="0" smtClean="0"/>
            <a:t/>
          </a:r>
          <a:br>
            <a:rPr lang="de-AT" sz="1600" b="1" kern="1200" baseline="0" dirty="0" smtClean="0"/>
          </a:br>
          <a:endParaRPr lang="de-AT" sz="1600" b="1" kern="1200" baseline="0" dirty="0"/>
        </a:p>
      </dsp:txBody>
      <dsp:txXfrm>
        <a:off x="1440162" y="0"/>
        <a:ext cx="5616624" cy="30243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D70ACEA-96DF-45E9-9F5B-B85B752CFABD}" type="datetimeFigureOut">
              <a:rPr lang="de-AT" smtClean="0"/>
              <a:pPr/>
              <a:t>12.10.2021</a:t>
            </a:fld>
            <a:endParaRPr lang="de-AT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de-AT"/>
          </a:p>
        </p:txBody>
      </p:sp>
      <p:sp>
        <p:nvSpPr>
          <p:cNvPr id="10" name="Rechtec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htec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ec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Gerade Verbindung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Gerade Verbindung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Gerade Verbindung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Gerade Verbindung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htec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30C22D9-8946-410D-A145-93882917C3FE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ACEA-96DF-45E9-9F5B-B85B752CFABD}" type="datetimeFigureOut">
              <a:rPr lang="de-AT" smtClean="0"/>
              <a:pPr/>
              <a:t>12.10.2021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C22D9-8946-410D-A145-93882917C3FE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ACEA-96DF-45E9-9F5B-B85B752CFABD}" type="datetimeFigureOut">
              <a:rPr lang="de-AT" smtClean="0"/>
              <a:pPr/>
              <a:t>12.10.2021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C22D9-8946-410D-A145-93882917C3FE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D70ACEA-96DF-45E9-9F5B-B85B752CFABD}" type="datetimeFigureOut">
              <a:rPr lang="de-AT" smtClean="0"/>
              <a:pPr/>
              <a:t>12.10.2021</a:t>
            </a:fld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30C22D9-8946-410D-A145-93882917C3FE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D70ACEA-96DF-45E9-9F5B-B85B752CFABD}" type="datetimeFigureOut">
              <a:rPr lang="de-AT" smtClean="0"/>
              <a:pPr/>
              <a:t>12.10.2021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de-AT"/>
          </a:p>
        </p:txBody>
      </p:sp>
      <p:sp>
        <p:nvSpPr>
          <p:cNvPr id="9" name="Rechtec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c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Gerade Verbindung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Gerade Verbindung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Gerade Verbindung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Gerade Verbindung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ec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Gerade Verbindung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30C22D9-8946-410D-A145-93882917C3FE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ACEA-96DF-45E9-9F5B-B85B752CFABD}" type="datetimeFigureOut">
              <a:rPr lang="de-AT" smtClean="0"/>
              <a:pPr/>
              <a:t>12.10.2021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C22D9-8946-410D-A145-93882917C3FE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ACEA-96DF-45E9-9F5B-B85B752CFABD}" type="datetimeFigureOut">
              <a:rPr lang="de-AT" smtClean="0"/>
              <a:pPr/>
              <a:t>12.10.2021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C22D9-8946-410D-A145-93882917C3FE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D70ACEA-96DF-45E9-9F5B-B85B752CFABD}" type="datetimeFigureOut">
              <a:rPr lang="de-AT" smtClean="0"/>
              <a:pPr/>
              <a:t>12.10.2021</a:t>
            </a:fld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30C22D9-8946-410D-A145-93882917C3FE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ACEA-96DF-45E9-9F5B-B85B752CFABD}" type="datetimeFigureOut">
              <a:rPr lang="de-AT" smtClean="0"/>
              <a:pPr/>
              <a:t>12.10.2021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C22D9-8946-410D-A145-93882917C3FE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erade Verbindung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htec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Gerade Verbindung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Inhaltsplatzhalt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D70ACEA-96DF-45E9-9F5B-B85B752CFABD}" type="datetimeFigureOut">
              <a:rPr lang="de-AT" smtClean="0"/>
              <a:pPr/>
              <a:t>12.10.2021</a:t>
            </a:fld>
            <a:endParaRPr lang="de-AT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30C22D9-8946-410D-A145-93882917C3FE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23" name="Fußzeilenplatzhalt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de-A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10" name="Gerade Verbindung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htec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Gerade Verbindung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Gerade Verbindung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Gerade Verbindung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D70ACEA-96DF-45E9-9F5B-B85B752CFABD}" type="datetimeFigureOut">
              <a:rPr lang="de-AT" smtClean="0"/>
              <a:pPr/>
              <a:t>12.10.2021</a:t>
            </a:fld>
            <a:endParaRPr lang="de-AT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30C22D9-8946-410D-A145-93882917C3FE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erade Verbindung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D70ACEA-96DF-45E9-9F5B-B85B752CFABD}" type="datetimeFigureOut">
              <a:rPr lang="de-AT" smtClean="0"/>
              <a:pPr/>
              <a:t>12.10.2021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de-AT"/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ec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Gerade Verbindung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30C22D9-8946-410D-A145-93882917C3FE}" type="slidenum">
              <a:rPr lang="de-AT" smtClean="0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xmlns="" val="1683231249"/>
              </p:ext>
            </p:extLst>
          </p:nvPr>
        </p:nvGraphicFramePr>
        <p:xfrm>
          <a:off x="1835696" y="1268760"/>
          <a:ext cx="7128792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Grafik 3" descr="öggg_baum_NEU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96136" y="4725144"/>
            <a:ext cx="2996184" cy="1932432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4283968" y="332656"/>
            <a:ext cx="3830500" cy="646331"/>
          </a:xfrm>
          <a:prstGeom prst="rect">
            <a:avLst/>
          </a:prstGeom>
          <a:solidFill>
            <a:srgbClr val="FFCC99"/>
          </a:solidFill>
          <a:ln w="127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de-AT" sz="3600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JETZT VORMERKEN</a:t>
            </a:r>
            <a:endParaRPr lang="de-AT" sz="3600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355976" y="2708920"/>
            <a:ext cx="3577103" cy="1046207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reus">
  <a:themeElements>
    <a:clrScheme name="Phoebe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Nereus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Nereus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8</Words>
  <Application>Microsoft Office PowerPoint</Application>
  <PresentationFormat>Bildschirmpräsentation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Nereus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HOWANIETZ</dc:creator>
  <cp:lastModifiedBy>HOWANIETZ</cp:lastModifiedBy>
  <cp:revision>16</cp:revision>
  <dcterms:created xsi:type="dcterms:W3CDTF">2021-05-31T08:07:07Z</dcterms:created>
  <dcterms:modified xsi:type="dcterms:W3CDTF">2021-10-12T09:33:06Z</dcterms:modified>
</cp:coreProperties>
</file>